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69" r:id="rId4"/>
    <p:sldId id="267" r:id="rId5"/>
    <p:sldId id="264" r:id="rId6"/>
    <p:sldId id="265" r:id="rId7"/>
    <p:sldId id="261" r:id="rId8"/>
    <p:sldId id="260" r:id="rId9"/>
    <p:sldId id="263" r:id="rId10"/>
    <p:sldId id="266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341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91D41-AC28-4AE5-8C88-FC8B9D5BEFA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67AE0B-A1B4-4124-8FA7-7638463945B5}">
      <dgm:prSet phldrT="[Текст]"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АҚМОЛА ОБЛЫСЫНДА ИНКЛЮЗИВТІ БІЛІМ БЕРУ ЖАҒДАЙЫНДА </a:t>
          </a:r>
        </a:p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 ІСТЕУ ҮШІН ПЕДАГОГТЕРДІ ДАЯРЛАУ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8FD9B-17F9-4286-9D52-C7A412074E54}" type="parTrans" cxnId="{5F4ACAAA-413C-465D-82ED-6789146B7E25}">
      <dgm:prSet/>
      <dgm:spPr/>
      <dgm:t>
        <a:bodyPr/>
        <a:lstStyle/>
        <a:p>
          <a:endParaRPr lang="ru-RU"/>
        </a:p>
      </dgm:t>
    </dgm:pt>
    <dgm:pt modelId="{641C7235-8798-47F4-A057-3F43D7B7D8FE}" type="sibTrans" cxnId="{5F4ACAAA-413C-465D-82ED-6789146B7E25}">
      <dgm:prSet/>
      <dgm:spPr/>
      <dgm:t>
        <a:bodyPr/>
        <a:lstStyle/>
        <a:p>
          <a:endParaRPr lang="ru-RU"/>
        </a:p>
      </dgm:t>
    </dgm:pt>
    <dgm:pt modelId="{7AA66C0A-F268-4CAF-B244-551A820CCEB0}">
      <dgm:prSet phldrT="[Текст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 ж.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педагогтерді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жұмысқа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даярлау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мәселелері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жазғы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оқытатын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колледж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педагогтары.мамандықтарға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
- «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Қашықтықтан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kk-KZ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жасөспірімдердің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өзін-өзі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анықтау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факторы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ж.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педагогтарына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семинары (36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ак.с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
-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біліктілікті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арттырудың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қысқа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мерзімді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курстары-оқыту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семинары (36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ак.с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600" b="0" dirty="0">
            <a:solidFill>
              <a:schemeClr val="tx1"/>
            </a:solidFill>
          </a:endParaRPr>
        </a:p>
      </dgm:t>
    </dgm:pt>
    <dgm:pt modelId="{53205E0E-36FE-44AA-A9D1-BE5AEFD241CF}" type="parTrans" cxnId="{061FAE3E-A83F-4CCD-8117-B9F48709DC70}">
      <dgm:prSet/>
      <dgm:spPr/>
      <dgm:t>
        <a:bodyPr/>
        <a:lstStyle/>
        <a:p>
          <a:endParaRPr lang="ru-RU"/>
        </a:p>
      </dgm:t>
    </dgm:pt>
    <dgm:pt modelId="{53774D68-C3E0-40D1-8ECD-CF22DB0496C2}" type="sibTrans" cxnId="{061FAE3E-A83F-4CCD-8117-B9F48709DC70}">
      <dgm:prSet/>
      <dgm:spPr/>
      <dgm:t>
        <a:bodyPr/>
        <a:lstStyle/>
        <a:p>
          <a:endParaRPr lang="ru-RU"/>
        </a:p>
      </dgm:t>
    </dgm:pt>
    <dgm:pt modelId="{E8721657-A9C1-48EA-9109-D6D6615A608E}">
      <dgm:prSet phldrT="[Текст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ж.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семинарлар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балабақшалар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дефектологтар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балабақшалардың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логопедтері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endParaRPr lang="ru-RU" sz="16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қосымша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ұйымдарының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енгізуге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колледж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оқытушылары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бейіндер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79147-617E-4B51-8ECB-7F8247BE79C4}" type="parTrans" cxnId="{88B19475-B75A-4846-B8B9-D64A2C1E9D2D}">
      <dgm:prSet/>
      <dgm:spPr/>
      <dgm:t>
        <a:bodyPr/>
        <a:lstStyle/>
        <a:p>
          <a:endParaRPr lang="ru-RU"/>
        </a:p>
      </dgm:t>
    </dgm:pt>
    <dgm:pt modelId="{BFBBB9E9-A52E-4E86-A049-916AD197D4B8}" type="sibTrans" cxnId="{88B19475-B75A-4846-B8B9-D64A2C1E9D2D}">
      <dgm:prSet/>
      <dgm:spPr/>
      <dgm:t>
        <a:bodyPr/>
        <a:lstStyle/>
        <a:p>
          <a:endParaRPr lang="ru-RU"/>
        </a:p>
      </dgm:t>
    </dgm:pt>
    <dgm:pt modelId="{D2EA1AE7-2848-4999-A93B-CC1A3B37539B}">
      <dgm:prSet phldrT="[Текст]" custT="1"/>
      <dgm:spPr>
        <a:noFill/>
        <a:ln w="38100">
          <a:solidFill>
            <a:srgbClr val="0070C0"/>
          </a:solidFill>
        </a:ln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 ж.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-педагог-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ассистенттерге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
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ақысыз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үйде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
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ресурстық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орталықтардың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зерделеу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
-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аудандарға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барып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ұйымдарына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көмек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көрсету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FFE056-5C6B-45D6-B5B1-5DC99061B46D}" type="parTrans" cxnId="{1F3D931C-38C9-4F4B-B4E8-AA846BD379AA}">
      <dgm:prSet/>
      <dgm:spPr/>
      <dgm:t>
        <a:bodyPr/>
        <a:lstStyle/>
        <a:p>
          <a:endParaRPr lang="ru-RU"/>
        </a:p>
      </dgm:t>
    </dgm:pt>
    <dgm:pt modelId="{163A9B32-788F-435F-9D98-D364F1EC3EA7}" type="sibTrans" cxnId="{1F3D931C-38C9-4F4B-B4E8-AA846BD379AA}">
      <dgm:prSet/>
      <dgm:spPr/>
      <dgm:t>
        <a:bodyPr/>
        <a:lstStyle/>
        <a:p>
          <a:endParaRPr lang="ru-RU"/>
        </a:p>
      </dgm:t>
    </dgm:pt>
    <dgm:pt modelId="{9EE19D0B-D47A-4C6C-BC17-0F542A2A4564}">
      <dgm:prSet custT="1"/>
      <dgm:spPr>
        <a:noFill/>
        <a:ln w="38100">
          <a:solidFill>
            <a:srgbClr val="FF0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г.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семинарлар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мұғалімдері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дефектологтар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логопедтер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психологтар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педагог-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ассистенттері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аудандық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қалалық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ББ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әдіскерлеріне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вебинарлар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сериясы</a:t>
          </a:r>
          <a:endParaRPr lang="ru-RU" sz="1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</a:pP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ж.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«АСБ бар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балалармен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жұмысты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ерекшеліктері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  <a:p>
          <a:pPr>
            <a:lnSpc>
              <a:spcPct val="90000"/>
            </a:lnSpc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бөлімдерінің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әдіскерлеріне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жоба-зерттеу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C8DA2-9045-4467-AC2D-75788CFA07F5}" type="parTrans" cxnId="{E991FF6F-BAB5-4F5B-B8D1-73CABD46DB87}">
      <dgm:prSet/>
      <dgm:spPr/>
      <dgm:t>
        <a:bodyPr/>
        <a:lstStyle/>
        <a:p>
          <a:endParaRPr lang="ru-RU"/>
        </a:p>
      </dgm:t>
    </dgm:pt>
    <dgm:pt modelId="{33EFED7E-816B-432D-AED3-E24918215FDF}" type="sibTrans" cxnId="{E991FF6F-BAB5-4F5B-B8D1-73CABD46DB87}">
      <dgm:prSet/>
      <dgm:spPr/>
      <dgm:t>
        <a:bodyPr/>
        <a:lstStyle/>
        <a:p>
          <a:endParaRPr lang="ru-RU"/>
        </a:p>
      </dgm:t>
    </dgm:pt>
    <dgm:pt modelId="{CF0C81E5-5877-484A-96D1-5F4BF1D546C0}" type="pres">
      <dgm:prSet presAssocID="{85591D41-AC28-4AE5-8C88-FC8B9D5BEFA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C3717B-8E5F-42E7-B6F8-0FBB4A29D7F4}" type="pres">
      <dgm:prSet presAssocID="{4267AE0B-A1B4-4124-8FA7-7638463945B5}" presName="roof" presStyleLbl="dkBgShp" presStyleIdx="0" presStyleCnt="2" custLinFactNeighborX="1252" custLinFactNeighborY="-42590"/>
      <dgm:spPr/>
      <dgm:t>
        <a:bodyPr/>
        <a:lstStyle/>
        <a:p>
          <a:endParaRPr lang="ru-RU"/>
        </a:p>
      </dgm:t>
    </dgm:pt>
    <dgm:pt modelId="{585F3E64-4363-4858-8524-571A5D97E27E}" type="pres">
      <dgm:prSet presAssocID="{4267AE0B-A1B4-4124-8FA7-7638463945B5}" presName="pillars" presStyleCnt="0"/>
      <dgm:spPr/>
    </dgm:pt>
    <dgm:pt modelId="{1147D58A-7479-4BA7-85D1-98E145F9E8F6}" type="pres">
      <dgm:prSet presAssocID="{4267AE0B-A1B4-4124-8FA7-7638463945B5}" presName="pillar1" presStyleLbl="node1" presStyleIdx="0" presStyleCnt="4" custScaleY="117655" custLinFactNeighborY="1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993D1-7823-48AB-AFB2-2789E53343E7}" type="pres">
      <dgm:prSet presAssocID="{E8721657-A9C1-48EA-9109-D6D6615A608E}" presName="pillarX" presStyleLbl="node1" presStyleIdx="1" presStyleCnt="4" custScaleY="119025" custLinFactNeighborX="78" custLinFactNeighborY="1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1FE2B-7453-4ED9-884C-A0EF6968CE74}" type="pres">
      <dgm:prSet presAssocID="{D2EA1AE7-2848-4999-A93B-CC1A3B37539B}" presName="pillarX" presStyleLbl="node1" presStyleIdx="2" presStyleCnt="4" custScaleY="118566" custLinFactNeighborX="592" custLinFactNeighborY="1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EA3C3-6392-4DEF-A5B7-E1EE50E7E28D}" type="pres">
      <dgm:prSet presAssocID="{9EE19D0B-D47A-4C6C-BC17-0F542A2A4564}" presName="pillarX" presStyleLbl="node1" presStyleIdx="3" presStyleCnt="4" custScaleY="118499" custLinFactNeighborX="1169" custLinFactNeighborY="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55202-8B71-46F0-93CD-6AD2531C6B4F}" type="pres">
      <dgm:prSet presAssocID="{4267AE0B-A1B4-4124-8FA7-7638463945B5}" presName="base" presStyleLbl="dkBgShp" presStyleIdx="1" presStyleCnt="2"/>
      <dgm:spPr>
        <a:noFill/>
      </dgm:spPr>
    </dgm:pt>
  </dgm:ptLst>
  <dgm:cxnLst>
    <dgm:cxn modelId="{061FAE3E-A83F-4CCD-8117-B9F48709DC70}" srcId="{4267AE0B-A1B4-4124-8FA7-7638463945B5}" destId="{7AA66C0A-F268-4CAF-B244-551A820CCEB0}" srcOrd="0" destOrd="0" parTransId="{53205E0E-36FE-44AA-A9D1-BE5AEFD241CF}" sibTransId="{53774D68-C3E0-40D1-8ECD-CF22DB0496C2}"/>
    <dgm:cxn modelId="{CC85AC27-6FD6-42EF-855A-EB200F06D33E}" type="presOf" srcId="{85591D41-AC28-4AE5-8C88-FC8B9D5BEFA9}" destId="{CF0C81E5-5877-484A-96D1-5F4BF1D546C0}" srcOrd="0" destOrd="0" presId="urn:microsoft.com/office/officeart/2005/8/layout/hList3"/>
    <dgm:cxn modelId="{5536FF70-4882-477A-9359-A6C8295F662B}" type="presOf" srcId="{E8721657-A9C1-48EA-9109-D6D6615A608E}" destId="{59B993D1-7823-48AB-AFB2-2789E53343E7}" srcOrd="0" destOrd="0" presId="urn:microsoft.com/office/officeart/2005/8/layout/hList3"/>
    <dgm:cxn modelId="{BB3C8975-9B4F-4034-A541-E8759CAEC6D5}" type="presOf" srcId="{9EE19D0B-D47A-4C6C-BC17-0F542A2A4564}" destId="{233EA3C3-6392-4DEF-A5B7-E1EE50E7E28D}" srcOrd="0" destOrd="0" presId="urn:microsoft.com/office/officeart/2005/8/layout/hList3"/>
    <dgm:cxn modelId="{5F4ACAAA-413C-465D-82ED-6789146B7E25}" srcId="{85591D41-AC28-4AE5-8C88-FC8B9D5BEFA9}" destId="{4267AE0B-A1B4-4124-8FA7-7638463945B5}" srcOrd="0" destOrd="0" parTransId="{2068FD9B-17F9-4286-9D52-C7A412074E54}" sibTransId="{641C7235-8798-47F4-A057-3F43D7B7D8FE}"/>
    <dgm:cxn modelId="{E991FF6F-BAB5-4F5B-B8D1-73CABD46DB87}" srcId="{4267AE0B-A1B4-4124-8FA7-7638463945B5}" destId="{9EE19D0B-D47A-4C6C-BC17-0F542A2A4564}" srcOrd="3" destOrd="0" parTransId="{CFFC8DA2-9045-4467-AC2D-75788CFA07F5}" sibTransId="{33EFED7E-816B-432D-AED3-E24918215FDF}"/>
    <dgm:cxn modelId="{1F3D931C-38C9-4F4B-B4E8-AA846BD379AA}" srcId="{4267AE0B-A1B4-4124-8FA7-7638463945B5}" destId="{D2EA1AE7-2848-4999-A93B-CC1A3B37539B}" srcOrd="2" destOrd="0" parTransId="{57FFE056-5C6B-45D6-B5B1-5DC99061B46D}" sibTransId="{163A9B32-788F-435F-9D98-D364F1EC3EA7}"/>
    <dgm:cxn modelId="{BE1A225E-7559-461D-96E2-B28B83331739}" type="presOf" srcId="{4267AE0B-A1B4-4124-8FA7-7638463945B5}" destId="{EEC3717B-8E5F-42E7-B6F8-0FBB4A29D7F4}" srcOrd="0" destOrd="0" presId="urn:microsoft.com/office/officeart/2005/8/layout/hList3"/>
    <dgm:cxn modelId="{88B19475-B75A-4846-B8B9-D64A2C1E9D2D}" srcId="{4267AE0B-A1B4-4124-8FA7-7638463945B5}" destId="{E8721657-A9C1-48EA-9109-D6D6615A608E}" srcOrd="1" destOrd="0" parTransId="{96B79147-617E-4B51-8ECB-7F8247BE79C4}" sibTransId="{BFBBB9E9-A52E-4E86-A049-916AD197D4B8}"/>
    <dgm:cxn modelId="{7F1D721D-2C59-4E16-88C7-14D2EF2505AF}" type="presOf" srcId="{D2EA1AE7-2848-4999-A93B-CC1A3B37539B}" destId="{1AD1FE2B-7453-4ED9-884C-A0EF6968CE74}" srcOrd="0" destOrd="0" presId="urn:microsoft.com/office/officeart/2005/8/layout/hList3"/>
    <dgm:cxn modelId="{09A97E34-A99E-4496-BCA5-3B97BE4D6602}" type="presOf" srcId="{7AA66C0A-F268-4CAF-B244-551A820CCEB0}" destId="{1147D58A-7479-4BA7-85D1-98E145F9E8F6}" srcOrd="0" destOrd="0" presId="urn:microsoft.com/office/officeart/2005/8/layout/hList3"/>
    <dgm:cxn modelId="{4DC54D57-4586-493A-895A-7A665ADA5412}" type="presParOf" srcId="{CF0C81E5-5877-484A-96D1-5F4BF1D546C0}" destId="{EEC3717B-8E5F-42E7-B6F8-0FBB4A29D7F4}" srcOrd="0" destOrd="0" presId="urn:microsoft.com/office/officeart/2005/8/layout/hList3"/>
    <dgm:cxn modelId="{4B684444-165D-46DD-A9EA-7290AA4C3019}" type="presParOf" srcId="{CF0C81E5-5877-484A-96D1-5F4BF1D546C0}" destId="{585F3E64-4363-4858-8524-571A5D97E27E}" srcOrd="1" destOrd="0" presId="urn:microsoft.com/office/officeart/2005/8/layout/hList3"/>
    <dgm:cxn modelId="{53C81732-B5A2-4D0C-9FC1-779BAC083864}" type="presParOf" srcId="{585F3E64-4363-4858-8524-571A5D97E27E}" destId="{1147D58A-7479-4BA7-85D1-98E145F9E8F6}" srcOrd="0" destOrd="0" presId="urn:microsoft.com/office/officeart/2005/8/layout/hList3"/>
    <dgm:cxn modelId="{4472CA7A-F79A-494F-9A3C-08CD49C89A8F}" type="presParOf" srcId="{585F3E64-4363-4858-8524-571A5D97E27E}" destId="{59B993D1-7823-48AB-AFB2-2789E53343E7}" srcOrd="1" destOrd="0" presId="urn:microsoft.com/office/officeart/2005/8/layout/hList3"/>
    <dgm:cxn modelId="{D6EB73E6-435A-46D9-A12D-65CDF11ACA41}" type="presParOf" srcId="{585F3E64-4363-4858-8524-571A5D97E27E}" destId="{1AD1FE2B-7453-4ED9-884C-A0EF6968CE74}" srcOrd="2" destOrd="0" presId="urn:microsoft.com/office/officeart/2005/8/layout/hList3"/>
    <dgm:cxn modelId="{96487D80-1AD0-4C4B-A1D6-58EDBA01A447}" type="presParOf" srcId="{585F3E64-4363-4858-8524-571A5D97E27E}" destId="{233EA3C3-6392-4DEF-A5B7-E1EE50E7E28D}" srcOrd="3" destOrd="0" presId="urn:microsoft.com/office/officeart/2005/8/layout/hList3"/>
    <dgm:cxn modelId="{7A731D78-89B3-4A4C-AA59-C76378D07A2B}" type="presParOf" srcId="{CF0C81E5-5877-484A-96D1-5F4BF1D546C0}" destId="{50E55202-8B71-46F0-93CD-6AD2531C6B4F}" srcOrd="2" destOrd="0" presId="urn:microsoft.com/office/officeart/2005/8/layout/hList3"/>
  </dgm:cxnLst>
  <dgm:bg>
    <a:noFill/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F442A6-65C4-4F61-A5B5-BA49B2AC6C0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ED2C821-19EE-4090-8A6B-1B623ABA2CBA}">
      <dgm:prSet phldrT="[Текст]" custT="1"/>
      <dgm:spPr>
        <a:solidFill>
          <a:schemeClr val="bg1"/>
        </a:solidFill>
        <a:scene3d>
          <a:camera prst="orthographicFront"/>
          <a:lightRig rig="threePt" dir="t"/>
        </a:scene3d>
        <a:sp3d contourW="44450">
          <a:contourClr>
            <a:schemeClr val="accent1">
              <a:lumMod val="75000"/>
            </a:schemeClr>
          </a:contourClr>
        </a:sp3d>
      </dgm:spPr>
      <dgm:t>
        <a:bodyPr/>
        <a:lstStyle/>
        <a:p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жағдайында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істеу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деңгейдегі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педагогтерінің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даярлығын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2A87651-9CC5-4FF6-B76B-1ED170470161}" type="parTrans" cxnId="{EB0658C4-E054-4BCC-A676-B0979E140A75}">
      <dgm:prSet/>
      <dgm:spPr/>
      <dgm:t>
        <a:bodyPr/>
        <a:lstStyle/>
        <a:p>
          <a:endParaRPr lang="ru-RU"/>
        </a:p>
      </dgm:t>
    </dgm:pt>
    <dgm:pt modelId="{9855BCAB-B253-4B55-A15B-78C9A1B8D597}" type="sibTrans" cxnId="{EB0658C4-E054-4BCC-A676-B0979E140A75}">
      <dgm:prSet/>
      <dgm:spPr/>
      <dgm:t>
        <a:bodyPr/>
        <a:lstStyle/>
        <a:p>
          <a:endParaRPr lang="ru-RU"/>
        </a:p>
      </dgm:t>
    </dgm:pt>
    <dgm:pt modelId="{077C3027-DD8D-4A66-9AEC-47D91C647D66}">
      <dgm:prSet phldrT="[Текст]" custT="1"/>
      <dgm:spPr>
        <a:solidFill>
          <a:schemeClr val="bg1"/>
        </a:solidFill>
        <a:ln w="28575">
          <a:solidFill>
            <a:schemeClr val="accent2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 contourW="44450">
          <a:contourClr>
            <a:schemeClr val="accent1">
              <a:lumMod val="75000"/>
            </a:schemeClr>
          </a:contourClr>
        </a:sp3d>
      </dgm:spPr>
      <dgm:t>
        <a:bodyPr/>
        <a:lstStyle/>
        <a:p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әлеуметтік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бейімделу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ал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одан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әрі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kk-KZ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еңбекке</a:t>
          </a:r>
          <a:r>
            <a:rPr lang="ru-RU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бейімдеу</a:t>
          </a:r>
          <a:endParaRPr lang="ru-RU" sz="2000" b="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786FF-DE8C-47CB-8F38-BBC480BC5AC6}" type="parTrans" cxnId="{82F689CA-7B75-429C-B6C9-ADB6EDFFAD9B}">
      <dgm:prSet/>
      <dgm:spPr/>
      <dgm:t>
        <a:bodyPr/>
        <a:lstStyle/>
        <a:p>
          <a:endParaRPr lang="ru-RU"/>
        </a:p>
      </dgm:t>
    </dgm:pt>
    <dgm:pt modelId="{2A729215-D0E1-4F4D-9246-B437633EF269}" type="sibTrans" cxnId="{82F689CA-7B75-429C-B6C9-ADB6EDFFAD9B}">
      <dgm:prSet/>
      <dgm:spPr/>
      <dgm:t>
        <a:bodyPr/>
        <a:lstStyle/>
        <a:p>
          <a:endParaRPr lang="ru-RU"/>
        </a:p>
      </dgm:t>
    </dgm:pt>
    <dgm:pt modelId="{361BB733-25A7-4625-BE8B-5189ACFCD114}">
      <dgm:prSet custT="1"/>
      <dgm:spPr>
        <a:solidFill>
          <a:schemeClr val="bg1"/>
        </a:solidFill>
        <a:scene3d>
          <a:camera prst="orthographicFront"/>
          <a:lightRig rig="threePt" dir="t"/>
        </a:scene3d>
        <a:sp3d contourW="50800">
          <a:contourClr>
            <a:schemeClr val="accent1">
              <a:lumMod val="75000"/>
            </a:schemeClr>
          </a:contourClr>
        </a:sp3d>
      </dgm:spPr>
      <dgm:t>
        <a:bodyPr/>
        <a:lstStyle/>
        <a:p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білім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бөлімдері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әдіскерлерінің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инклюзивті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тәжірибелерді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іске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асыратын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педагогты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сүйемелдеуге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дайындығы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B677AD3-3C1A-4F23-8D1E-7A0F87318CA1}" type="parTrans" cxnId="{28553454-303C-4CE9-A495-3C77AD550822}">
      <dgm:prSet/>
      <dgm:spPr/>
      <dgm:t>
        <a:bodyPr/>
        <a:lstStyle/>
        <a:p>
          <a:endParaRPr lang="ru-RU"/>
        </a:p>
      </dgm:t>
    </dgm:pt>
    <dgm:pt modelId="{63BFF744-58EE-41AC-9202-59AF14118334}" type="sibTrans" cxnId="{28553454-303C-4CE9-A495-3C77AD550822}">
      <dgm:prSet/>
      <dgm:spPr/>
      <dgm:t>
        <a:bodyPr/>
        <a:lstStyle/>
        <a:p>
          <a:endParaRPr lang="ru-RU"/>
        </a:p>
      </dgm:t>
    </dgm:pt>
    <dgm:pt modelId="{FCA072C7-D08D-4588-A954-7078C2FE3F07}" type="pres">
      <dgm:prSet presAssocID="{F5F442A6-65C4-4F61-A5B5-BA49B2AC6C0A}" presName="Name0" presStyleCnt="0">
        <dgm:presLayoutVars>
          <dgm:dir/>
          <dgm:resizeHandles val="exact"/>
        </dgm:presLayoutVars>
      </dgm:prSet>
      <dgm:spPr/>
    </dgm:pt>
    <dgm:pt modelId="{F091FD9A-FE33-451E-9729-E92E50A49ACC}" type="pres">
      <dgm:prSet presAssocID="{361BB733-25A7-4625-BE8B-5189ACFCD114}" presName="node" presStyleLbl="node1" presStyleIdx="0" presStyleCnt="3" custScaleY="16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5DBC1-367E-4451-9409-39F0670CC9D6}" type="pres">
      <dgm:prSet presAssocID="{63BFF744-58EE-41AC-9202-59AF1411833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EE1CE15-21E3-4A24-9BDB-A5DCE581CA7B}" type="pres">
      <dgm:prSet presAssocID="{63BFF744-58EE-41AC-9202-59AF1411833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06A281D-765E-42FD-8333-687BB7DEFD16}" type="pres">
      <dgm:prSet presAssocID="{5ED2C821-19EE-4090-8A6B-1B623ABA2CBA}" presName="node" presStyleLbl="node1" presStyleIdx="1" presStyleCnt="3" custScaleY="162478" custLinFactNeighborX="4246" custLinFactNeighborY="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4BA26-870D-4874-BED0-E2DD6E8B0A98}" type="pres">
      <dgm:prSet presAssocID="{9855BCAB-B253-4B55-A15B-78C9A1B8D59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931D523-090D-44E0-97BB-1A1B0B39F4DA}" type="pres">
      <dgm:prSet presAssocID="{9855BCAB-B253-4B55-A15B-78C9A1B8D59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C450B19-C221-4D98-A266-33FB68C848B7}" type="pres">
      <dgm:prSet presAssocID="{077C3027-DD8D-4A66-9AEC-47D91C647D66}" presName="node" presStyleLbl="node1" presStyleIdx="2" presStyleCnt="3" custScaleY="158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F689CA-7B75-429C-B6C9-ADB6EDFFAD9B}" srcId="{F5F442A6-65C4-4F61-A5B5-BA49B2AC6C0A}" destId="{077C3027-DD8D-4A66-9AEC-47D91C647D66}" srcOrd="2" destOrd="0" parTransId="{C2B786FF-DE8C-47CB-8F38-BBC480BC5AC6}" sibTransId="{2A729215-D0E1-4F4D-9246-B437633EF269}"/>
    <dgm:cxn modelId="{F4591C55-C1F4-434C-AAFC-4906B7A24B87}" type="presOf" srcId="{9855BCAB-B253-4B55-A15B-78C9A1B8D597}" destId="{9931D523-090D-44E0-97BB-1A1B0B39F4DA}" srcOrd="1" destOrd="0" presId="urn:microsoft.com/office/officeart/2005/8/layout/process1"/>
    <dgm:cxn modelId="{C7294A9B-0CC7-4A25-9560-F74E3113A804}" type="presOf" srcId="{63BFF744-58EE-41AC-9202-59AF14118334}" destId="{C3C5DBC1-367E-4451-9409-39F0670CC9D6}" srcOrd="0" destOrd="0" presId="urn:microsoft.com/office/officeart/2005/8/layout/process1"/>
    <dgm:cxn modelId="{B0C2E79C-375E-41C3-8A15-9AFBCB872FE6}" type="presOf" srcId="{077C3027-DD8D-4A66-9AEC-47D91C647D66}" destId="{5C450B19-C221-4D98-A266-33FB68C848B7}" srcOrd="0" destOrd="0" presId="urn:microsoft.com/office/officeart/2005/8/layout/process1"/>
    <dgm:cxn modelId="{F0904134-E715-402A-B355-9ECE45C2B545}" type="presOf" srcId="{361BB733-25A7-4625-BE8B-5189ACFCD114}" destId="{F091FD9A-FE33-451E-9729-E92E50A49ACC}" srcOrd="0" destOrd="0" presId="urn:microsoft.com/office/officeart/2005/8/layout/process1"/>
    <dgm:cxn modelId="{DE7DE2BA-F355-43CE-BDFC-395D854A0E1A}" type="presOf" srcId="{9855BCAB-B253-4B55-A15B-78C9A1B8D597}" destId="{5294BA26-870D-4874-BED0-E2DD6E8B0A98}" srcOrd="0" destOrd="0" presId="urn:microsoft.com/office/officeart/2005/8/layout/process1"/>
    <dgm:cxn modelId="{7C59592A-4A08-499C-AC9D-136329878063}" type="presOf" srcId="{63BFF744-58EE-41AC-9202-59AF14118334}" destId="{5EE1CE15-21E3-4A24-9BDB-A5DCE581CA7B}" srcOrd="1" destOrd="0" presId="urn:microsoft.com/office/officeart/2005/8/layout/process1"/>
    <dgm:cxn modelId="{8B702C66-DC44-4D4E-A0C3-93E2072A8B16}" type="presOf" srcId="{5ED2C821-19EE-4090-8A6B-1B623ABA2CBA}" destId="{806A281D-765E-42FD-8333-687BB7DEFD16}" srcOrd="0" destOrd="0" presId="urn:microsoft.com/office/officeart/2005/8/layout/process1"/>
    <dgm:cxn modelId="{A40B6A7B-571F-4D93-A73E-7764EBD8E8F3}" type="presOf" srcId="{F5F442A6-65C4-4F61-A5B5-BA49B2AC6C0A}" destId="{FCA072C7-D08D-4588-A954-7078C2FE3F07}" srcOrd="0" destOrd="0" presId="urn:microsoft.com/office/officeart/2005/8/layout/process1"/>
    <dgm:cxn modelId="{28553454-303C-4CE9-A495-3C77AD550822}" srcId="{F5F442A6-65C4-4F61-A5B5-BA49B2AC6C0A}" destId="{361BB733-25A7-4625-BE8B-5189ACFCD114}" srcOrd="0" destOrd="0" parTransId="{0B677AD3-3C1A-4F23-8D1E-7A0F87318CA1}" sibTransId="{63BFF744-58EE-41AC-9202-59AF14118334}"/>
    <dgm:cxn modelId="{EB0658C4-E054-4BCC-A676-B0979E140A75}" srcId="{F5F442A6-65C4-4F61-A5B5-BA49B2AC6C0A}" destId="{5ED2C821-19EE-4090-8A6B-1B623ABA2CBA}" srcOrd="1" destOrd="0" parTransId="{D2A87651-9CC5-4FF6-B76B-1ED170470161}" sibTransId="{9855BCAB-B253-4B55-A15B-78C9A1B8D597}"/>
    <dgm:cxn modelId="{A710CECF-EA17-4773-A5B9-D832314D7D92}" type="presParOf" srcId="{FCA072C7-D08D-4588-A954-7078C2FE3F07}" destId="{F091FD9A-FE33-451E-9729-E92E50A49ACC}" srcOrd="0" destOrd="0" presId="urn:microsoft.com/office/officeart/2005/8/layout/process1"/>
    <dgm:cxn modelId="{83B36B59-CBAB-4D54-A4B0-2D329ED15788}" type="presParOf" srcId="{FCA072C7-D08D-4588-A954-7078C2FE3F07}" destId="{C3C5DBC1-367E-4451-9409-39F0670CC9D6}" srcOrd="1" destOrd="0" presId="urn:microsoft.com/office/officeart/2005/8/layout/process1"/>
    <dgm:cxn modelId="{DD27D1E5-63FF-4E05-8F92-D385AF2BA0BD}" type="presParOf" srcId="{C3C5DBC1-367E-4451-9409-39F0670CC9D6}" destId="{5EE1CE15-21E3-4A24-9BDB-A5DCE581CA7B}" srcOrd="0" destOrd="0" presId="urn:microsoft.com/office/officeart/2005/8/layout/process1"/>
    <dgm:cxn modelId="{698B6F38-AF66-4E97-9148-5BD1E0DBAE63}" type="presParOf" srcId="{FCA072C7-D08D-4588-A954-7078C2FE3F07}" destId="{806A281D-765E-42FD-8333-687BB7DEFD16}" srcOrd="2" destOrd="0" presId="urn:microsoft.com/office/officeart/2005/8/layout/process1"/>
    <dgm:cxn modelId="{FAB69FA0-13A8-4ABC-92CC-2332C2DB94F0}" type="presParOf" srcId="{FCA072C7-D08D-4588-A954-7078C2FE3F07}" destId="{5294BA26-870D-4874-BED0-E2DD6E8B0A98}" srcOrd="3" destOrd="0" presId="urn:microsoft.com/office/officeart/2005/8/layout/process1"/>
    <dgm:cxn modelId="{7B8730AA-7693-467B-913F-5CA4309A244A}" type="presParOf" srcId="{5294BA26-870D-4874-BED0-E2DD6E8B0A98}" destId="{9931D523-090D-44E0-97BB-1A1B0B39F4DA}" srcOrd="0" destOrd="0" presId="urn:microsoft.com/office/officeart/2005/8/layout/process1"/>
    <dgm:cxn modelId="{7910F7EA-B967-4FEF-981B-ADA7346881DA}" type="presParOf" srcId="{FCA072C7-D08D-4588-A954-7078C2FE3F07}" destId="{5C450B19-C221-4D98-A266-33FB68C848B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5CC1B1-6D06-401F-ADF9-32C9FA4EC3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D4B625-1F4C-4F9F-859F-D65EE06B7695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Мотивациялық-аксиологиялық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AC71D-BD1D-4511-8FB7-5336C4969F25}" type="parTrans" cxnId="{30328F95-4DE5-4A45-BCCA-1C38A8F651D7}">
      <dgm:prSet/>
      <dgm:spPr/>
      <dgm:t>
        <a:bodyPr/>
        <a:lstStyle/>
        <a:p>
          <a:endParaRPr lang="ru-RU"/>
        </a:p>
      </dgm:t>
    </dgm:pt>
    <dgm:pt modelId="{579F7507-921B-447C-85E3-A75C5424ED2C}" type="sibTrans" cxnId="{30328F95-4DE5-4A45-BCCA-1C38A8F651D7}">
      <dgm:prSet/>
      <dgm:spPr/>
      <dgm:t>
        <a:bodyPr/>
        <a:lstStyle/>
        <a:p>
          <a:endParaRPr lang="ru-RU"/>
        </a:p>
      </dgm:t>
    </dgm:pt>
    <dgm:pt modelId="{2E00BE02-2719-4AFA-9DC9-B9449ACAA8A6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Когнитивтік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AC4AA-1880-4F76-9F69-3D4B713F4906}" type="parTrans" cxnId="{048D0367-BBA6-4A08-8D5A-BAE1BAC4530D}">
      <dgm:prSet/>
      <dgm:spPr/>
      <dgm:t>
        <a:bodyPr/>
        <a:lstStyle/>
        <a:p>
          <a:endParaRPr lang="ru-RU"/>
        </a:p>
      </dgm:t>
    </dgm:pt>
    <dgm:pt modelId="{611A1ED9-1690-4981-A1BF-15D2A7605B19}" type="sibTrans" cxnId="{048D0367-BBA6-4A08-8D5A-BAE1BAC4530D}">
      <dgm:prSet/>
      <dgm:spPr/>
      <dgm:t>
        <a:bodyPr/>
        <a:lstStyle/>
        <a:p>
          <a:endParaRPr lang="ru-RU"/>
        </a:p>
      </dgm:t>
    </dgm:pt>
    <dgm:pt modelId="{F60AAFE3-9E28-4F38-878B-52043E9FC0CD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Қызметтік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33C61-AFF7-42A0-88E1-C332590CE76A}" type="parTrans" cxnId="{DB249D81-4D5E-42A3-8429-581D6811CE88}">
      <dgm:prSet/>
      <dgm:spPr/>
      <dgm:t>
        <a:bodyPr/>
        <a:lstStyle/>
        <a:p>
          <a:endParaRPr lang="ru-RU"/>
        </a:p>
      </dgm:t>
    </dgm:pt>
    <dgm:pt modelId="{012F939B-EE79-4476-8ED3-D8DDD5F14AC5}" type="sibTrans" cxnId="{DB249D81-4D5E-42A3-8429-581D6811CE88}">
      <dgm:prSet/>
      <dgm:spPr/>
      <dgm:t>
        <a:bodyPr/>
        <a:lstStyle/>
        <a:p>
          <a:endParaRPr lang="ru-RU"/>
        </a:p>
      </dgm:t>
    </dgm:pt>
    <dgm:pt modelId="{C61D37E7-DC14-4166-9457-B661D9B7C388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Рефлексивті-аналитикалық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6750A9-C26F-4E2D-9842-88CFE90EF889}" type="parTrans" cxnId="{C9BC6984-CEB6-4C58-A6FA-694734E63B4E}">
      <dgm:prSet/>
      <dgm:spPr/>
      <dgm:t>
        <a:bodyPr/>
        <a:lstStyle/>
        <a:p>
          <a:endParaRPr lang="ru-RU"/>
        </a:p>
      </dgm:t>
    </dgm:pt>
    <dgm:pt modelId="{F23BEA72-150E-433A-B9E2-844CBBA588A3}" type="sibTrans" cxnId="{C9BC6984-CEB6-4C58-A6FA-694734E63B4E}">
      <dgm:prSet/>
      <dgm:spPr/>
      <dgm:t>
        <a:bodyPr/>
        <a:lstStyle/>
        <a:p>
          <a:endParaRPr lang="ru-RU"/>
        </a:p>
      </dgm:t>
    </dgm:pt>
    <dgm:pt modelId="{BD2BFE4F-B1C3-43D8-8A33-830B92E57FA6}">
      <dgm:prSet phldrT="[Текст]" phldr="1"/>
      <dgm:spPr>
        <a:solidFill>
          <a:schemeClr val="bg1"/>
        </a:solidFill>
      </dgm:spPr>
      <dgm:t>
        <a:bodyPr/>
        <a:lstStyle/>
        <a:p>
          <a:endParaRPr lang="ru-RU" dirty="0"/>
        </a:p>
      </dgm:t>
    </dgm:pt>
    <dgm:pt modelId="{F99981BF-0010-47C8-95DA-AA6CF2ED9365}" type="sibTrans" cxnId="{271D01E8-4578-4FD6-B7A5-873063B3E275}">
      <dgm:prSet/>
      <dgm:spPr/>
      <dgm:t>
        <a:bodyPr/>
        <a:lstStyle/>
        <a:p>
          <a:endParaRPr lang="ru-RU"/>
        </a:p>
      </dgm:t>
    </dgm:pt>
    <dgm:pt modelId="{1CC5529F-B3F7-4EB6-9178-306A9894A5A6}" type="parTrans" cxnId="{271D01E8-4578-4FD6-B7A5-873063B3E275}">
      <dgm:prSet/>
      <dgm:spPr/>
      <dgm:t>
        <a:bodyPr/>
        <a:lstStyle/>
        <a:p>
          <a:endParaRPr lang="ru-RU"/>
        </a:p>
      </dgm:t>
    </dgm:pt>
    <dgm:pt modelId="{F5CDFFF6-9A43-46DA-A8D0-E38A1CCC33B6}" type="pres">
      <dgm:prSet presAssocID="{EC5CC1B1-6D06-401F-ADF9-32C9FA4EC3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01F882-FAF3-436E-B1B2-8B0D22289F7E}" type="pres">
      <dgm:prSet presAssocID="{BD2BFE4F-B1C3-43D8-8A33-830B92E57FA6}" presName="centerShape" presStyleLbl="node0" presStyleIdx="0" presStyleCnt="1" custScaleX="46452" custScaleY="59749" custLinFactNeighborY="-236"/>
      <dgm:spPr/>
      <dgm:t>
        <a:bodyPr/>
        <a:lstStyle/>
        <a:p>
          <a:endParaRPr lang="ru-RU"/>
        </a:p>
      </dgm:t>
    </dgm:pt>
    <dgm:pt modelId="{A79CD2AF-D855-4554-B19F-17BB4C7B1507}" type="pres">
      <dgm:prSet presAssocID="{5AD4B625-1F4C-4F9F-859F-D65EE06B7695}" presName="node" presStyleLbl="node1" presStyleIdx="0" presStyleCnt="4" custScaleX="265378" custScaleY="107774" custRadScaleRad="100018" custRadScaleInc="3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58748-DDBB-428F-9381-780DCB2CE53F}" type="pres">
      <dgm:prSet presAssocID="{5AD4B625-1F4C-4F9F-859F-D65EE06B7695}" presName="dummy" presStyleCnt="0"/>
      <dgm:spPr/>
    </dgm:pt>
    <dgm:pt modelId="{5C5C11EE-7426-43B5-A143-17112D3749A4}" type="pres">
      <dgm:prSet presAssocID="{579F7507-921B-447C-85E3-A75C5424ED2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D6458BA-BE9B-4FB9-86CB-225D563C78D0}" type="pres">
      <dgm:prSet presAssocID="{2E00BE02-2719-4AFA-9DC9-B9449ACAA8A6}" presName="node" presStyleLbl="node1" presStyleIdx="1" presStyleCnt="4" custScaleX="274164" custScaleY="124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DB041-9DED-4D0A-AA77-8F3B00971439}" type="pres">
      <dgm:prSet presAssocID="{2E00BE02-2719-4AFA-9DC9-B9449ACAA8A6}" presName="dummy" presStyleCnt="0"/>
      <dgm:spPr/>
    </dgm:pt>
    <dgm:pt modelId="{68F1BF28-1B95-4558-A706-53B29E951005}" type="pres">
      <dgm:prSet presAssocID="{611A1ED9-1690-4981-A1BF-15D2A7605B1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5C5679B-A40F-49EE-981C-9E2B3ADEF389}" type="pres">
      <dgm:prSet presAssocID="{F60AAFE3-9E28-4F38-878B-52043E9FC0CD}" presName="node" presStyleLbl="node1" presStyleIdx="2" presStyleCnt="4" custScaleX="263545" custScaleY="109763" custRadScaleRad="102050" custRadScaleInc="-10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03E27-178A-4C5B-87F2-523104AEA072}" type="pres">
      <dgm:prSet presAssocID="{F60AAFE3-9E28-4F38-878B-52043E9FC0CD}" presName="dummy" presStyleCnt="0"/>
      <dgm:spPr/>
    </dgm:pt>
    <dgm:pt modelId="{5F77229F-2261-414F-A403-251B68D155DF}" type="pres">
      <dgm:prSet presAssocID="{012F939B-EE79-4476-8ED3-D8DDD5F14AC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22634C9-D8FC-4A36-815B-1C96491088AC}" type="pres">
      <dgm:prSet presAssocID="{C61D37E7-DC14-4166-9457-B661D9B7C388}" presName="node" presStyleLbl="node1" presStyleIdx="3" presStyleCnt="4" custScaleX="261562" custScaleY="176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22ED9-156E-4C2E-BCA8-F86E7329516C}" type="pres">
      <dgm:prSet presAssocID="{C61D37E7-DC14-4166-9457-B661D9B7C388}" presName="dummy" presStyleCnt="0"/>
      <dgm:spPr/>
    </dgm:pt>
    <dgm:pt modelId="{3756EE3C-FE2C-4F31-A33C-06C7DE140750}" type="pres">
      <dgm:prSet presAssocID="{F23BEA72-150E-433A-B9E2-844CBBA588A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839B86B-7C58-4180-9642-4F1217A0C0CC}" type="presOf" srcId="{EC5CC1B1-6D06-401F-ADF9-32C9FA4EC35D}" destId="{F5CDFFF6-9A43-46DA-A8D0-E38A1CCC33B6}" srcOrd="0" destOrd="0" presId="urn:microsoft.com/office/officeart/2005/8/layout/radial6"/>
    <dgm:cxn modelId="{B88C82E8-EB77-4A21-A351-5CA786304661}" type="presOf" srcId="{BD2BFE4F-B1C3-43D8-8A33-830B92E57FA6}" destId="{3E01F882-FAF3-436E-B1B2-8B0D22289F7E}" srcOrd="0" destOrd="0" presId="urn:microsoft.com/office/officeart/2005/8/layout/radial6"/>
    <dgm:cxn modelId="{9B9881D2-D569-47AB-83E0-9AB02BCCECD5}" type="presOf" srcId="{C61D37E7-DC14-4166-9457-B661D9B7C388}" destId="{722634C9-D8FC-4A36-815B-1C96491088AC}" srcOrd="0" destOrd="0" presId="urn:microsoft.com/office/officeart/2005/8/layout/radial6"/>
    <dgm:cxn modelId="{4C999ABA-F9FF-4E66-BD99-D2C07C548694}" type="presOf" srcId="{F23BEA72-150E-433A-B9E2-844CBBA588A3}" destId="{3756EE3C-FE2C-4F31-A33C-06C7DE140750}" srcOrd="0" destOrd="0" presId="urn:microsoft.com/office/officeart/2005/8/layout/radial6"/>
    <dgm:cxn modelId="{C9BC6984-CEB6-4C58-A6FA-694734E63B4E}" srcId="{BD2BFE4F-B1C3-43D8-8A33-830B92E57FA6}" destId="{C61D37E7-DC14-4166-9457-B661D9B7C388}" srcOrd="3" destOrd="0" parTransId="{786750A9-C26F-4E2D-9842-88CFE90EF889}" sibTransId="{F23BEA72-150E-433A-B9E2-844CBBA588A3}"/>
    <dgm:cxn modelId="{DB249D81-4D5E-42A3-8429-581D6811CE88}" srcId="{BD2BFE4F-B1C3-43D8-8A33-830B92E57FA6}" destId="{F60AAFE3-9E28-4F38-878B-52043E9FC0CD}" srcOrd="2" destOrd="0" parTransId="{E7633C61-AFF7-42A0-88E1-C332590CE76A}" sibTransId="{012F939B-EE79-4476-8ED3-D8DDD5F14AC5}"/>
    <dgm:cxn modelId="{F462A83D-4C9E-4496-B9E3-2382B467537A}" type="presOf" srcId="{2E00BE02-2719-4AFA-9DC9-B9449ACAA8A6}" destId="{DD6458BA-BE9B-4FB9-86CB-225D563C78D0}" srcOrd="0" destOrd="0" presId="urn:microsoft.com/office/officeart/2005/8/layout/radial6"/>
    <dgm:cxn modelId="{D8D84DB4-CFF5-4D7B-965A-C1F855D99CB7}" type="presOf" srcId="{579F7507-921B-447C-85E3-A75C5424ED2C}" destId="{5C5C11EE-7426-43B5-A143-17112D3749A4}" srcOrd="0" destOrd="0" presId="urn:microsoft.com/office/officeart/2005/8/layout/radial6"/>
    <dgm:cxn modelId="{FDB82CC3-4E38-4047-B7A2-C9119D3EC14A}" type="presOf" srcId="{F60AAFE3-9E28-4F38-878B-52043E9FC0CD}" destId="{95C5679B-A40F-49EE-981C-9E2B3ADEF389}" srcOrd="0" destOrd="0" presId="urn:microsoft.com/office/officeart/2005/8/layout/radial6"/>
    <dgm:cxn modelId="{30328F95-4DE5-4A45-BCCA-1C38A8F651D7}" srcId="{BD2BFE4F-B1C3-43D8-8A33-830B92E57FA6}" destId="{5AD4B625-1F4C-4F9F-859F-D65EE06B7695}" srcOrd="0" destOrd="0" parTransId="{760AC71D-BD1D-4511-8FB7-5336C4969F25}" sibTransId="{579F7507-921B-447C-85E3-A75C5424ED2C}"/>
    <dgm:cxn modelId="{11AE6EF4-486D-4BD9-BFE1-1EE12E072516}" type="presOf" srcId="{012F939B-EE79-4476-8ED3-D8DDD5F14AC5}" destId="{5F77229F-2261-414F-A403-251B68D155DF}" srcOrd="0" destOrd="0" presId="urn:microsoft.com/office/officeart/2005/8/layout/radial6"/>
    <dgm:cxn modelId="{048D0367-BBA6-4A08-8D5A-BAE1BAC4530D}" srcId="{BD2BFE4F-B1C3-43D8-8A33-830B92E57FA6}" destId="{2E00BE02-2719-4AFA-9DC9-B9449ACAA8A6}" srcOrd="1" destOrd="0" parTransId="{AC8AC4AA-1880-4F76-9F69-3D4B713F4906}" sibTransId="{611A1ED9-1690-4981-A1BF-15D2A7605B19}"/>
    <dgm:cxn modelId="{3EBC0DBA-2F7A-406B-AA58-7D5E2B1523D8}" type="presOf" srcId="{611A1ED9-1690-4981-A1BF-15D2A7605B19}" destId="{68F1BF28-1B95-4558-A706-53B29E951005}" srcOrd="0" destOrd="0" presId="urn:microsoft.com/office/officeart/2005/8/layout/radial6"/>
    <dgm:cxn modelId="{271D01E8-4578-4FD6-B7A5-873063B3E275}" srcId="{EC5CC1B1-6D06-401F-ADF9-32C9FA4EC35D}" destId="{BD2BFE4F-B1C3-43D8-8A33-830B92E57FA6}" srcOrd="0" destOrd="0" parTransId="{1CC5529F-B3F7-4EB6-9178-306A9894A5A6}" sibTransId="{F99981BF-0010-47C8-95DA-AA6CF2ED9365}"/>
    <dgm:cxn modelId="{919AD91A-B228-4B8B-8613-49D75523E8DF}" type="presOf" srcId="{5AD4B625-1F4C-4F9F-859F-D65EE06B7695}" destId="{A79CD2AF-D855-4554-B19F-17BB4C7B1507}" srcOrd="0" destOrd="0" presId="urn:microsoft.com/office/officeart/2005/8/layout/radial6"/>
    <dgm:cxn modelId="{EC4377EA-4C47-4342-9038-2D4DFDE5921E}" type="presParOf" srcId="{F5CDFFF6-9A43-46DA-A8D0-E38A1CCC33B6}" destId="{3E01F882-FAF3-436E-B1B2-8B0D22289F7E}" srcOrd="0" destOrd="0" presId="urn:microsoft.com/office/officeart/2005/8/layout/radial6"/>
    <dgm:cxn modelId="{57975183-F803-4217-9D20-BC7570A76596}" type="presParOf" srcId="{F5CDFFF6-9A43-46DA-A8D0-E38A1CCC33B6}" destId="{A79CD2AF-D855-4554-B19F-17BB4C7B1507}" srcOrd="1" destOrd="0" presId="urn:microsoft.com/office/officeart/2005/8/layout/radial6"/>
    <dgm:cxn modelId="{7E4CE01E-0712-467D-966D-6668FAA97BC2}" type="presParOf" srcId="{F5CDFFF6-9A43-46DA-A8D0-E38A1CCC33B6}" destId="{D1C58748-DDBB-428F-9381-780DCB2CE53F}" srcOrd="2" destOrd="0" presId="urn:microsoft.com/office/officeart/2005/8/layout/radial6"/>
    <dgm:cxn modelId="{9EA1F4EE-39BF-4AC1-9168-E96A27CF220A}" type="presParOf" srcId="{F5CDFFF6-9A43-46DA-A8D0-E38A1CCC33B6}" destId="{5C5C11EE-7426-43B5-A143-17112D3749A4}" srcOrd="3" destOrd="0" presId="urn:microsoft.com/office/officeart/2005/8/layout/radial6"/>
    <dgm:cxn modelId="{DA3BF1ED-B30B-44C4-8FBE-4DC586B0E2B7}" type="presParOf" srcId="{F5CDFFF6-9A43-46DA-A8D0-E38A1CCC33B6}" destId="{DD6458BA-BE9B-4FB9-86CB-225D563C78D0}" srcOrd="4" destOrd="0" presId="urn:microsoft.com/office/officeart/2005/8/layout/radial6"/>
    <dgm:cxn modelId="{E9B0C820-D72F-43B3-A364-E64A95A5068D}" type="presParOf" srcId="{F5CDFFF6-9A43-46DA-A8D0-E38A1CCC33B6}" destId="{820DB041-9DED-4D0A-AA77-8F3B00971439}" srcOrd="5" destOrd="0" presId="urn:microsoft.com/office/officeart/2005/8/layout/radial6"/>
    <dgm:cxn modelId="{B9607405-F290-4464-AB4B-CD6D156C0E62}" type="presParOf" srcId="{F5CDFFF6-9A43-46DA-A8D0-E38A1CCC33B6}" destId="{68F1BF28-1B95-4558-A706-53B29E951005}" srcOrd="6" destOrd="0" presId="urn:microsoft.com/office/officeart/2005/8/layout/radial6"/>
    <dgm:cxn modelId="{A6DEB30D-D698-4806-B8CD-B4C5C219E980}" type="presParOf" srcId="{F5CDFFF6-9A43-46DA-A8D0-E38A1CCC33B6}" destId="{95C5679B-A40F-49EE-981C-9E2B3ADEF389}" srcOrd="7" destOrd="0" presId="urn:microsoft.com/office/officeart/2005/8/layout/radial6"/>
    <dgm:cxn modelId="{208D70BF-36B8-49CD-8E15-EA02F8D3D075}" type="presParOf" srcId="{F5CDFFF6-9A43-46DA-A8D0-E38A1CCC33B6}" destId="{81303E27-178A-4C5B-87F2-523104AEA072}" srcOrd="8" destOrd="0" presId="urn:microsoft.com/office/officeart/2005/8/layout/radial6"/>
    <dgm:cxn modelId="{864DBB16-AE0B-4FEC-80C2-5851090984C7}" type="presParOf" srcId="{F5CDFFF6-9A43-46DA-A8D0-E38A1CCC33B6}" destId="{5F77229F-2261-414F-A403-251B68D155DF}" srcOrd="9" destOrd="0" presId="urn:microsoft.com/office/officeart/2005/8/layout/radial6"/>
    <dgm:cxn modelId="{21916012-816E-4467-A394-D534424D1404}" type="presParOf" srcId="{F5CDFFF6-9A43-46DA-A8D0-E38A1CCC33B6}" destId="{722634C9-D8FC-4A36-815B-1C96491088AC}" srcOrd="10" destOrd="0" presId="urn:microsoft.com/office/officeart/2005/8/layout/radial6"/>
    <dgm:cxn modelId="{DF237119-8B05-48C8-9BE5-3E736C52DE58}" type="presParOf" srcId="{F5CDFFF6-9A43-46DA-A8D0-E38A1CCC33B6}" destId="{B9D22ED9-156E-4C2E-BCA8-F86E7329516C}" srcOrd="11" destOrd="0" presId="urn:microsoft.com/office/officeart/2005/8/layout/radial6"/>
    <dgm:cxn modelId="{A7BEAA49-A03D-4CE5-8757-DBC76E186A18}" type="presParOf" srcId="{F5CDFFF6-9A43-46DA-A8D0-E38A1CCC33B6}" destId="{3756EE3C-FE2C-4F31-A33C-06C7DE14075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21E947-F0C8-4FE5-BECE-5F64E848279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1F2365-0D4D-42B0-B307-525F8DA734A9}">
      <dgm:prSet custT="1"/>
      <dgm:spPr>
        <a:solidFill>
          <a:schemeClr val="bg1"/>
        </a:solidFill>
        <a:scene3d>
          <a:camera prst="orthographicFront"/>
          <a:lightRig rig="threePt" dir="t"/>
        </a:scene3d>
        <a:sp3d contourW="76200">
          <a:contourClr>
            <a:srgbClr val="C00000"/>
          </a:contourClr>
        </a:sp3d>
      </dgm:spPr>
      <dgm:t>
        <a:bodyPr/>
        <a:lstStyle/>
        <a:p>
          <a:r>
            <a:rPr lang="kk-KZ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құқықтарын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тану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балалар-құндылық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b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мотивацияның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2E6D734-1373-43DB-A476-79496B1D7428}" type="parTrans" cxnId="{D5C27E39-CC8C-4C3A-A187-F4A57B2299D1}">
      <dgm:prSet/>
      <dgm:spPr/>
      <dgm:t>
        <a:bodyPr/>
        <a:lstStyle/>
        <a:p>
          <a:endParaRPr lang="ru-RU"/>
        </a:p>
      </dgm:t>
    </dgm:pt>
    <dgm:pt modelId="{ED5C54F9-86A4-42E7-BFB2-32C604B91CCA}" type="sibTrans" cxnId="{D5C27E39-CC8C-4C3A-A187-F4A57B2299D1}">
      <dgm:prSet/>
      <dgm:spPr/>
      <dgm:t>
        <a:bodyPr/>
        <a:lstStyle/>
        <a:p>
          <a:endParaRPr lang="ru-RU"/>
        </a:p>
      </dgm:t>
    </dgm:pt>
    <dgm:pt modelId="{8B05789F-E4DB-40E3-86C8-922124A3EAA8}">
      <dgm:prSet phldrT="[Текст]" custT="1"/>
      <dgm:spPr>
        <a:solidFill>
          <a:schemeClr val="bg1"/>
        </a:solidFill>
        <a:scene3d>
          <a:camera prst="orthographicFront"/>
          <a:lightRig rig="threePt" dir="t"/>
        </a:scene3d>
        <a:sp3d extrusionH="76200" contourW="76200">
          <a:extrusionClr>
            <a:schemeClr val="tx2">
              <a:lumMod val="75000"/>
            </a:schemeClr>
          </a:extrusionClr>
          <a:contourClr>
            <a:schemeClr val="accent4">
              <a:lumMod val="75000"/>
            </a:schemeClr>
          </a:contourClr>
        </a:sp3d>
      </dgm:spPr>
      <dgm:t>
        <a:bodyPr/>
        <a:lstStyle/>
        <a:p>
          <a:endParaRPr lang="ru-RU" sz="155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ерекшелігі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ұйымның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нормативтік-құқықтық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заңнамалық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негіздері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білімнің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55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E953F26-8981-4CED-9C52-3160CDDB5EBF}" type="parTrans" cxnId="{AB2E3C8F-64ED-45AA-AC78-2ACF487B288E}">
      <dgm:prSet/>
      <dgm:spPr/>
      <dgm:t>
        <a:bodyPr/>
        <a:lstStyle/>
        <a:p>
          <a:endParaRPr lang="ru-RU"/>
        </a:p>
      </dgm:t>
    </dgm:pt>
    <dgm:pt modelId="{72C5B241-17BC-4653-B28D-3F06E8568422}" type="sibTrans" cxnId="{AB2E3C8F-64ED-45AA-AC78-2ACF487B288E}">
      <dgm:prSet/>
      <dgm:spPr/>
      <dgm:t>
        <a:bodyPr/>
        <a:lstStyle/>
        <a:p>
          <a:endParaRPr lang="ru-RU"/>
        </a:p>
      </dgm:t>
    </dgm:pt>
    <dgm:pt modelId="{1854DEE2-7EBE-4AE6-96C7-47A5541DACBA}">
      <dgm:prSet phldrT="[Текст]" custT="1"/>
      <dgm:spPr>
        <a:solidFill>
          <a:schemeClr val="bg1"/>
        </a:solidFill>
        <a:scene3d>
          <a:camera prst="orthographicFront"/>
          <a:lightRig rig="threePt" dir="t"/>
        </a:scene3d>
        <a:sp3d contourW="76200">
          <a:contourClr>
            <a:schemeClr val="accent6">
              <a:lumMod val="75000"/>
            </a:schemeClr>
          </a:contourClr>
        </a:sp3d>
      </dgm:spPr>
      <dgm:t>
        <a:bodyPr/>
        <a:lstStyle/>
        <a:p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бейімделген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бағдарламаларын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жобалау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ата-аналармен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мамандармен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55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әрекеттесу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26B2E5C-FE6E-4147-9F87-A13BE6C609DC}" type="parTrans" cxnId="{5825D1C0-C73A-4F30-B340-BE520CD56AC0}">
      <dgm:prSet/>
      <dgm:spPr/>
      <dgm:t>
        <a:bodyPr/>
        <a:lstStyle/>
        <a:p>
          <a:endParaRPr lang="ru-RU"/>
        </a:p>
      </dgm:t>
    </dgm:pt>
    <dgm:pt modelId="{144D02A2-3B55-4E84-810B-9636420BF27C}" type="sibTrans" cxnId="{5825D1C0-C73A-4F30-B340-BE520CD56AC0}">
      <dgm:prSet/>
      <dgm:spPr/>
      <dgm:t>
        <a:bodyPr/>
        <a:lstStyle/>
        <a:p>
          <a:endParaRPr lang="ru-RU"/>
        </a:p>
      </dgm:t>
    </dgm:pt>
    <dgm:pt modelId="{27B6A7A5-604F-40CB-AA8C-6656BE0A8157}">
      <dgm:prSet phldrT="[Текст]" custT="1"/>
      <dgm:spPr>
        <a:solidFill>
          <a:schemeClr val="bg1"/>
        </a:solidFill>
        <a:scene3d>
          <a:camera prst="orthographicFront"/>
          <a:lightRig rig="threePt" dir="t"/>
        </a:scene3d>
        <a:sp3d extrusionH="76200" contourW="76200">
          <a:extrusionClr>
            <a:schemeClr val="accent3">
              <a:lumMod val="75000"/>
            </a:schemeClr>
          </a:extrusionClr>
          <a:contourClr>
            <a:schemeClr val="bg2">
              <a:lumMod val="50000"/>
            </a:schemeClr>
          </a:contourClr>
        </a:sp3d>
      </dgm:spPr>
      <dgm:t>
        <a:bodyPr/>
        <a:lstStyle/>
        <a:p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рефлексиялық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коммуникативті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эмпатиялық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641E931-1E8A-467C-A9C8-0CBCC039593A}" type="parTrans" cxnId="{648A75CD-9181-4775-9E62-A777D5FCCCD3}">
      <dgm:prSet/>
      <dgm:spPr/>
      <dgm:t>
        <a:bodyPr/>
        <a:lstStyle/>
        <a:p>
          <a:endParaRPr lang="ru-RU"/>
        </a:p>
      </dgm:t>
    </dgm:pt>
    <dgm:pt modelId="{71F3F76F-B84D-446B-9A4B-1426641B02D9}" type="sibTrans" cxnId="{648A75CD-9181-4775-9E62-A777D5FCCCD3}">
      <dgm:prSet/>
      <dgm:spPr/>
      <dgm:t>
        <a:bodyPr/>
        <a:lstStyle/>
        <a:p>
          <a:endParaRPr lang="ru-RU"/>
        </a:p>
      </dgm:t>
    </dgm:pt>
    <dgm:pt modelId="{B918C10E-95F8-40AB-AE0C-EC272CEF4F81}" type="pres">
      <dgm:prSet presAssocID="{0621E947-F0C8-4FE5-BECE-5F64E848279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6CA33-9679-4710-A00E-22EDF7AF9A26}" type="pres">
      <dgm:prSet presAssocID="{0621E947-F0C8-4FE5-BECE-5F64E8482793}" presName="diamond" presStyleLbl="bgShp" presStyleIdx="0" presStyleCnt="1"/>
      <dgm:spPr>
        <a:solidFill>
          <a:schemeClr val="bg1">
            <a:lumMod val="85000"/>
          </a:schemeClr>
        </a:solidFill>
      </dgm:spPr>
    </dgm:pt>
    <dgm:pt modelId="{180F3569-12D4-4D20-85E4-B75856AB4CE8}" type="pres">
      <dgm:prSet presAssocID="{0621E947-F0C8-4FE5-BECE-5F64E8482793}" presName="quad1" presStyleLbl="node1" presStyleIdx="0" presStyleCnt="4" custScaleX="123541" custScaleY="107825" custLinFactNeighborX="-30211" custLinFactNeighborY="-5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307F9-7937-447D-A5CF-A2275815C7AD}" type="pres">
      <dgm:prSet presAssocID="{0621E947-F0C8-4FE5-BECE-5F64E8482793}" presName="quad2" presStyleLbl="node1" presStyleIdx="1" presStyleCnt="4" custScaleX="129040" custScaleY="114050" custLinFactNeighborX="30706" custLinFactNeighborY="-5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25360-D243-479C-AF1D-F08ABF1F9960}" type="pres">
      <dgm:prSet presAssocID="{0621E947-F0C8-4FE5-BECE-5F64E8482793}" presName="quad3" presStyleLbl="node1" presStyleIdx="2" presStyleCnt="4" custScaleX="131467" custScaleY="111106" custLinFactNeighborX="-22339" custLinFactNeighborY="98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9FBB2-A34C-47C9-9975-7507574F19B2}" type="pres">
      <dgm:prSet presAssocID="{0621E947-F0C8-4FE5-BECE-5F64E8482793}" presName="quad4" presStyleLbl="node1" presStyleIdx="3" presStyleCnt="4" custScaleX="122345" custScaleY="108639" custLinFactNeighborX="31082" custLinFactNeighborY="10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27927-CAD4-4E56-B8BE-EC590DFD634C}" type="presOf" srcId="{27B6A7A5-604F-40CB-AA8C-6656BE0A8157}" destId="{95B9FBB2-A34C-47C9-9975-7507574F19B2}" srcOrd="0" destOrd="0" presId="urn:microsoft.com/office/officeart/2005/8/layout/matrix3"/>
    <dgm:cxn modelId="{5825D1C0-C73A-4F30-B340-BE520CD56AC0}" srcId="{0621E947-F0C8-4FE5-BECE-5F64E8482793}" destId="{1854DEE2-7EBE-4AE6-96C7-47A5541DACBA}" srcOrd="2" destOrd="0" parTransId="{B26B2E5C-FE6E-4147-9F87-A13BE6C609DC}" sibTransId="{144D02A2-3B55-4E84-810B-9636420BF27C}"/>
    <dgm:cxn modelId="{AB2E3C8F-64ED-45AA-AC78-2ACF487B288E}" srcId="{0621E947-F0C8-4FE5-BECE-5F64E8482793}" destId="{8B05789F-E4DB-40E3-86C8-922124A3EAA8}" srcOrd="1" destOrd="0" parTransId="{8E953F26-8981-4CED-9C52-3160CDDB5EBF}" sibTransId="{72C5B241-17BC-4653-B28D-3F06E8568422}"/>
    <dgm:cxn modelId="{D5C27E39-CC8C-4C3A-A187-F4A57B2299D1}" srcId="{0621E947-F0C8-4FE5-BECE-5F64E8482793}" destId="{401F2365-0D4D-42B0-B307-525F8DA734A9}" srcOrd="0" destOrd="0" parTransId="{B2E6D734-1373-43DB-A476-79496B1D7428}" sibTransId="{ED5C54F9-86A4-42E7-BFB2-32C604B91CCA}"/>
    <dgm:cxn modelId="{58E67A66-2AE0-469C-9A37-EF81CE235A21}" type="presOf" srcId="{8B05789F-E4DB-40E3-86C8-922124A3EAA8}" destId="{C5E307F9-7937-447D-A5CF-A2275815C7AD}" srcOrd="0" destOrd="0" presId="urn:microsoft.com/office/officeart/2005/8/layout/matrix3"/>
    <dgm:cxn modelId="{5F4E30B4-F157-464B-AACA-37EB4444ED38}" type="presOf" srcId="{0621E947-F0C8-4FE5-BECE-5F64E8482793}" destId="{B918C10E-95F8-40AB-AE0C-EC272CEF4F81}" srcOrd="0" destOrd="0" presId="urn:microsoft.com/office/officeart/2005/8/layout/matrix3"/>
    <dgm:cxn modelId="{76CD44F5-3767-4878-B7D4-AB4F739A9EAE}" type="presOf" srcId="{1854DEE2-7EBE-4AE6-96C7-47A5541DACBA}" destId="{2DA25360-D243-479C-AF1D-F08ABF1F9960}" srcOrd="0" destOrd="0" presId="urn:microsoft.com/office/officeart/2005/8/layout/matrix3"/>
    <dgm:cxn modelId="{648A75CD-9181-4775-9E62-A777D5FCCCD3}" srcId="{0621E947-F0C8-4FE5-BECE-5F64E8482793}" destId="{27B6A7A5-604F-40CB-AA8C-6656BE0A8157}" srcOrd="3" destOrd="0" parTransId="{F641E931-1E8A-467C-A9C8-0CBCC039593A}" sibTransId="{71F3F76F-B84D-446B-9A4B-1426641B02D9}"/>
    <dgm:cxn modelId="{98BC1293-6554-4F4F-8A7D-5FDD077DB1D8}" type="presOf" srcId="{401F2365-0D4D-42B0-B307-525F8DA734A9}" destId="{180F3569-12D4-4D20-85E4-B75856AB4CE8}" srcOrd="0" destOrd="0" presId="urn:microsoft.com/office/officeart/2005/8/layout/matrix3"/>
    <dgm:cxn modelId="{BBF598DC-0661-4E17-8C1E-EB2CF8E98B0E}" type="presParOf" srcId="{B918C10E-95F8-40AB-AE0C-EC272CEF4F81}" destId="{3BE6CA33-9679-4710-A00E-22EDF7AF9A26}" srcOrd="0" destOrd="0" presId="urn:microsoft.com/office/officeart/2005/8/layout/matrix3"/>
    <dgm:cxn modelId="{F4A51C89-1085-43C0-BB62-AA8CC9486179}" type="presParOf" srcId="{B918C10E-95F8-40AB-AE0C-EC272CEF4F81}" destId="{180F3569-12D4-4D20-85E4-B75856AB4CE8}" srcOrd="1" destOrd="0" presId="urn:microsoft.com/office/officeart/2005/8/layout/matrix3"/>
    <dgm:cxn modelId="{527CA199-EA41-4830-8DC6-107F1D0B4517}" type="presParOf" srcId="{B918C10E-95F8-40AB-AE0C-EC272CEF4F81}" destId="{C5E307F9-7937-447D-A5CF-A2275815C7AD}" srcOrd="2" destOrd="0" presId="urn:microsoft.com/office/officeart/2005/8/layout/matrix3"/>
    <dgm:cxn modelId="{B3AC150C-F64E-4F4E-9805-17F2D26F28B4}" type="presParOf" srcId="{B918C10E-95F8-40AB-AE0C-EC272CEF4F81}" destId="{2DA25360-D243-479C-AF1D-F08ABF1F9960}" srcOrd="3" destOrd="0" presId="urn:microsoft.com/office/officeart/2005/8/layout/matrix3"/>
    <dgm:cxn modelId="{83D4E692-BBE8-442D-B9ED-C5F23854AB8F}" type="presParOf" srcId="{B918C10E-95F8-40AB-AE0C-EC272CEF4F81}" destId="{95B9FBB2-A34C-47C9-9975-7507574F19B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3717B-8E5F-42E7-B6F8-0FBB4A29D7F4}">
      <dsp:nvSpPr>
        <dsp:cNvPr id="0" name=""/>
        <dsp:cNvSpPr/>
      </dsp:nvSpPr>
      <dsp:spPr>
        <a:xfrm>
          <a:off x="0" y="0"/>
          <a:ext cx="11809413" cy="1798796"/>
        </a:xfrm>
        <a:prstGeom prst="rect">
          <a:avLst/>
        </a:prstGeom>
        <a:noFill/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АҚМОЛА ОБЛЫСЫНДА ИНКЛЮЗИВТІ БІЛІМ БЕРУ ЖАҒДАЙЫНДА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 ІСТЕУ ҮШІН ПЕДАГОГТЕРДІ ДАЯРЛАУ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1809413" cy="1798796"/>
      </dsp:txXfrm>
    </dsp:sp>
    <dsp:sp modelId="{1147D58A-7479-4BA7-85D1-98E145F9E8F6}">
      <dsp:nvSpPr>
        <dsp:cNvPr id="0" name=""/>
        <dsp:cNvSpPr/>
      </dsp:nvSpPr>
      <dsp:spPr>
        <a:xfrm>
          <a:off x="0" y="1513389"/>
          <a:ext cx="2952353" cy="4444385"/>
        </a:xfrm>
        <a:prstGeom prst="rect">
          <a:avLst/>
        </a:prstGeom>
        <a:noFill/>
        <a:ln w="381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 ж.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педагогтерді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жұмысқа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даярлау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мәселелері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жазғы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оқытатын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колледж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педагогтары.мамандықтарға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
- «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Қашықтықтан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kk-KZ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жасөспірімдердің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өзін-өзі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анықтау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факторы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ж.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педагогтарына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семинары (36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ак.с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
-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біліктілікті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арттырудың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қысқа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мерзімді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курстары-оқыту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семинары (36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ак.с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0" y="1513389"/>
        <a:ext cx="2952353" cy="4444385"/>
      </dsp:txXfrm>
    </dsp:sp>
    <dsp:sp modelId="{59B993D1-7823-48AB-AFB2-2789E53343E7}">
      <dsp:nvSpPr>
        <dsp:cNvPr id="0" name=""/>
        <dsp:cNvSpPr/>
      </dsp:nvSpPr>
      <dsp:spPr>
        <a:xfrm>
          <a:off x="2954656" y="1499851"/>
          <a:ext cx="2952353" cy="4496136"/>
        </a:xfrm>
        <a:prstGeom prst="rect">
          <a:avLst/>
        </a:pr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ж.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семинарлар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балабақшалар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дефектологтар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балабақшалардың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логопедтері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endParaRPr lang="ru-RU" sz="16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қосымша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ұйымдарының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педагогтары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енгізуге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колледж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оқытушылары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бейіндер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4656" y="1499851"/>
        <a:ext cx="2952353" cy="4496136"/>
      </dsp:txXfrm>
    </dsp:sp>
    <dsp:sp modelId="{1AD1FE2B-7453-4ED9-884C-A0EF6968CE74}">
      <dsp:nvSpPr>
        <dsp:cNvPr id="0" name=""/>
        <dsp:cNvSpPr/>
      </dsp:nvSpPr>
      <dsp:spPr>
        <a:xfrm>
          <a:off x="5922184" y="1508535"/>
          <a:ext cx="2952353" cy="4478797"/>
        </a:xfrm>
        <a:prstGeom prst="rect">
          <a:avLst/>
        </a:prstGeom>
        <a:noFill/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 ж. 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-педагог-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ассистенттерге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
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ақысыз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үйде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семинар
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ресурстық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орталықтардың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зерделеу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
-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аудандарға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барып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ұйымдарына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көмек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көрсету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2184" y="1508535"/>
        <a:ext cx="2952353" cy="4478797"/>
      </dsp:txXfrm>
    </dsp:sp>
    <dsp:sp modelId="{233EA3C3-6392-4DEF-A5B7-E1EE50E7E28D}">
      <dsp:nvSpPr>
        <dsp:cNvPr id="0" name=""/>
        <dsp:cNvSpPr/>
      </dsp:nvSpPr>
      <dsp:spPr>
        <a:xfrm>
          <a:off x="8857059" y="1519720"/>
          <a:ext cx="2952353" cy="4476267"/>
        </a:xfrm>
        <a:prstGeom prst="rect">
          <a:avLst/>
        </a:pr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г.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облыстық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семинарлар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мектептердің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мұғалімдері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дефектологтар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логопедтер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психологтар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педагог-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ассистенттері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аудандық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қалалық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ББ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әдіскерлеріне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вебинарлар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сериясы</a:t>
          </a:r>
          <a:endParaRPr lang="ru-RU" sz="1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ж.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«АСБ бар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балалармен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жұмысты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ерекшеліктері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бөлімдерінің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әдіскерлеріне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жоба-зерттеу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57059" y="1519720"/>
        <a:ext cx="2952353" cy="4476267"/>
      </dsp:txXfrm>
    </dsp:sp>
    <dsp:sp modelId="{50E55202-8B71-46F0-93CD-6AD2531C6B4F}">
      <dsp:nvSpPr>
        <dsp:cNvPr id="0" name=""/>
        <dsp:cNvSpPr/>
      </dsp:nvSpPr>
      <dsp:spPr>
        <a:xfrm>
          <a:off x="0" y="5576268"/>
          <a:ext cx="11809413" cy="419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FD9A-FE33-451E-9729-E92E50A49ACC}">
      <dsp:nvSpPr>
        <dsp:cNvPr id="0" name=""/>
        <dsp:cNvSpPr/>
      </dsp:nvSpPr>
      <dsp:spPr>
        <a:xfrm>
          <a:off x="9775" y="810639"/>
          <a:ext cx="2921835" cy="3951391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50800">
          <a:contourClr>
            <a:schemeClr val="accent1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білім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бөлімдері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әдіскерлерінің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инклюзивті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тәжірибелерді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іске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асыратын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педагогты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сүйемелдеуге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rPr>
            <a:t>дайындығы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5353" y="896217"/>
        <a:ext cx="2750679" cy="3780235"/>
      </dsp:txXfrm>
    </dsp:sp>
    <dsp:sp modelId="{C3C5DBC1-367E-4451-9409-39F0670CC9D6}">
      <dsp:nvSpPr>
        <dsp:cNvPr id="0" name=""/>
        <dsp:cNvSpPr/>
      </dsp:nvSpPr>
      <dsp:spPr>
        <a:xfrm rot="13298">
          <a:off x="3236198" y="2432105"/>
          <a:ext cx="645734" cy="724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3236199" y="2576653"/>
        <a:ext cx="452014" cy="434769"/>
      </dsp:txXfrm>
    </dsp:sp>
    <dsp:sp modelId="{806A281D-765E-42FD-8333-687BB7DEFD16}">
      <dsp:nvSpPr>
        <dsp:cNvPr id="0" name=""/>
        <dsp:cNvSpPr/>
      </dsp:nvSpPr>
      <dsp:spPr>
        <a:xfrm>
          <a:off x="4149969" y="819037"/>
          <a:ext cx="2921835" cy="3966624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44450">
          <a:contourClr>
            <a:schemeClr val="accent1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жағдайында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істеу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деңгейдегі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ұйымдары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педагогтерінің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даярлығын</a:t>
          </a: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235547" y="904615"/>
        <a:ext cx="2750679" cy="3795468"/>
      </dsp:txXfrm>
    </dsp:sp>
    <dsp:sp modelId="{5294BA26-870D-4874-BED0-E2DD6E8B0A98}">
      <dsp:nvSpPr>
        <dsp:cNvPr id="0" name=""/>
        <dsp:cNvSpPr/>
      </dsp:nvSpPr>
      <dsp:spPr>
        <a:xfrm rot="21586376">
          <a:off x="7351580" y="2431968"/>
          <a:ext cx="593132" cy="724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351581" y="2577244"/>
        <a:ext cx="415192" cy="434769"/>
      </dsp:txXfrm>
    </dsp:sp>
    <dsp:sp modelId="{5C450B19-C221-4D98-A266-33FB68C848B7}">
      <dsp:nvSpPr>
        <dsp:cNvPr id="0" name=""/>
        <dsp:cNvSpPr/>
      </dsp:nvSpPr>
      <dsp:spPr>
        <a:xfrm>
          <a:off x="8190914" y="853497"/>
          <a:ext cx="2921835" cy="3865675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44450">
          <a:contourClr>
            <a:schemeClr val="accent1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әлеуметтік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бейімделу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ал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одан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әрі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kk-KZ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еңбекке</a:t>
          </a:r>
          <a:r>
            <a:rPr lang="ru-RU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бейімдеу</a:t>
          </a:r>
          <a:endParaRPr lang="ru-RU" sz="2000" b="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76492" y="939075"/>
        <a:ext cx="2750679" cy="3694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6EE3C-FE2C-4F31-A33C-06C7DE140750}">
      <dsp:nvSpPr>
        <dsp:cNvPr id="0" name=""/>
        <dsp:cNvSpPr/>
      </dsp:nvSpPr>
      <dsp:spPr>
        <a:xfrm>
          <a:off x="2492865" y="617321"/>
          <a:ext cx="4169945" cy="4169945"/>
        </a:xfrm>
        <a:prstGeom prst="blockArc">
          <a:avLst>
            <a:gd name="adj1" fmla="val 10799385"/>
            <a:gd name="adj2" fmla="val 16265028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7229F-2261-414F-A403-251B68D155DF}">
      <dsp:nvSpPr>
        <dsp:cNvPr id="0" name=""/>
        <dsp:cNvSpPr/>
      </dsp:nvSpPr>
      <dsp:spPr>
        <a:xfrm>
          <a:off x="2492862" y="620969"/>
          <a:ext cx="4169945" cy="4169945"/>
        </a:xfrm>
        <a:prstGeom prst="blockArc">
          <a:avLst>
            <a:gd name="adj1" fmla="val 5204784"/>
            <a:gd name="adj2" fmla="val 10805541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1BF28-1B95-4558-A706-53B29E951005}">
      <dsp:nvSpPr>
        <dsp:cNvPr id="0" name=""/>
        <dsp:cNvSpPr/>
      </dsp:nvSpPr>
      <dsp:spPr>
        <a:xfrm>
          <a:off x="2492868" y="620968"/>
          <a:ext cx="4169945" cy="4169945"/>
        </a:xfrm>
        <a:prstGeom prst="blockArc">
          <a:avLst>
            <a:gd name="adj1" fmla="val 21594459"/>
            <a:gd name="adj2" fmla="val 5204793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C11EE-7426-43B5-A143-17112D3749A4}">
      <dsp:nvSpPr>
        <dsp:cNvPr id="0" name=""/>
        <dsp:cNvSpPr/>
      </dsp:nvSpPr>
      <dsp:spPr>
        <a:xfrm>
          <a:off x="2492865" y="617321"/>
          <a:ext cx="4169945" cy="4169945"/>
        </a:xfrm>
        <a:prstGeom prst="blockArc">
          <a:avLst>
            <a:gd name="adj1" fmla="val 16265028"/>
            <a:gd name="adj2" fmla="val 615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1F882-FAF3-436E-B1B2-8B0D22289F7E}">
      <dsp:nvSpPr>
        <dsp:cNvPr id="0" name=""/>
        <dsp:cNvSpPr/>
      </dsp:nvSpPr>
      <dsp:spPr>
        <a:xfrm>
          <a:off x="4132471" y="2120192"/>
          <a:ext cx="890732" cy="1145706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262916" y="2287977"/>
        <a:ext cx="629842" cy="810136"/>
      </dsp:txXfrm>
    </dsp:sp>
    <dsp:sp modelId="{A79CD2AF-D855-4554-B19F-17BB4C7B1507}">
      <dsp:nvSpPr>
        <dsp:cNvPr id="0" name=""/>
        <dsp:cNvSpPr/>
      </dsp:nvSpPr>
      <dsp:spPr>
        <a:xfrm>
          <a:off x="2835312" y="-57302"/>
          <a:ext cx="3562097" cy="1446621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Мотивациялық-аксиологиялық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6969" y="154551"/>
        <a:ext cx="2518783" cy="1022915"/>
      </dsp:txXfrm>
    </dsp:sp>
    <dsp:sp modelId="{DD6458BA-BE9B-4FB9-86CB-225D563C78D0}">
      <dsp:nvSpPr>
        <dsp:cNvPr id="0" name=""/>
        <dsp:cNvSpPr/>
      </dsp:nvSpPr>
      <dsp:spPr>
        <a:xfrm>
          <a:off x="4774474" y="1865490"/>
          <a:ext cx="3680029" cy="1674338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Когнитивтік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3402" y="2110691"/>
        <a:ext cx="2602173" cy="1183936"/>
      </dsp:txXfrm>
    </dsp:sp>
    <dsp:sp modelId="{95C5679B-A40F-49EE-981C-9E2B3ADEF389}">
      <dsp:nvSpPr>
        <dsp:cNvPr id="0" name=""/>
        <dsp:cNvSpPr/>
      </dsp:nvSpPr>
      <dsp:spPr>
        <a:xfrm>
          <a:off x="2924679" y="4002650"/>
          <a:ext cx="3537493" cy="1473319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Қызметтік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2733" y="4218413"/>
        <a:ext cx="2501385" cy="1041793"/>
      </dsp:txXfrm>
    </dsp:sp>
    <dsp:sp modelId="{722634C9-D8FC-4A36-815B-1C96491088AC}">
      <dsp:nvSpPr>
        <dsp:cNvPr id="0" name=""/>
        <dsp:cNvSpPr/>
      </dsp:nvSpPr>
      <dsp:spPr>
        <a:xfrm>
          <a:off x="785749" y="1517183"/>
          <a:ext cx="3510876" cy="2370950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Рефлексивті-аналитикалық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9905" y="1864401"/>
        <a:ext cx="2482564" cy="1676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6CA33-9679-4710-A00E-22EDF7AF9A26}">
      <dsp:nvSpPr>
        <dsp:cNvPr id="0" name=""/>
        <dsp:cNvSpPr/>
      </dsp:nvSpPr>
      <dsp:spPr>
        <a:xfrm>
          <a:off x="2782993" y="0"/>
          <a:ext cx="4983301" cy="4983301"/>
        </a:xfrm>
        <a:prstGeom prst="diamond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F3569-12D4-4D20-85E4-B75856AB4CE8}">
      <dsp:nvSpPr>
        <dsp:cNvPr id="0" name=""/>
        <dsp:cNvSpPr/>
      </dsp:nvSpPr>
      <dsp:spPr>
        <a:xfrm>
          <a:off x="2440501" y="281873"/>
          <a:ext cx="2401003" cy="2095565"/>
        </a:xfrm>
        <a:prstGeom prst="roundRect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76200">
          <a:contourClr>
            <a:srgbClr val="C000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ЕББҚ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құқықтарын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тану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балалар-құндылық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b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мотивацияның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542798" y="384170"/>
        <a:ext cx="2196409" cy="1890971"/>
      </dsp:txXfrm>
    </dsp:sp>
    <dsp:sp modelId="{C5E307F9-7937-447D-A5CF-A2275815C7AD}">
      <dsp:nvSpPr>
        <dsp:cNvPr id="0" name=""/>
        <dsp:cNvSpPr/>
      </dsp:nvSpPr>
      <dsp:spPr>
        <a:xfrm>
          <a:off x="5663966" y="221382"/>
          <a:ext cx="2507876" cy="2216547"/>
        </a:xfrm>
        <a:prstGeom prst="roundRect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76200">
          <a:extrusionClr>
            <a:schemeClr val="tx2">
              <a:lumMod val="75000"/>
            </a:schemeClr>
          </a:extrusionClr>
          <a:contourClr>
            <a:schemeClr val="accent4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5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инклюзивті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ерекшелігі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ұйымның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нормативтік-құқықтық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заңнамалық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негіздері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білімнің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55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772169" y="329585"/>
        <a:ext cx="2291470" cy="2000141"/>
      </dsp:txXfrm>
    </dsp:sp>
    <dsp:sp modelId="{2DA25360-D243-479C-AF1D-F08ABF1F9960}">
      <dsp:nvSpPr>
        <dsp:cNvPr id="0" name=""/>
        <dsp:cNvSpPr/>
      </dsp:nvSpPr>
      <dsp:spPr>
        <a:xfrm>
          <a:off x="2516472" y="2650630"/>
          <a:ext cx="2555044" cy="2159331"/>
        </a:xfrm>
        <a:prstGeom prst="roundRect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76200">
          <a:contourClr>
            <a:schemeClr val="accent6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бейімделген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бағдарламаларын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жобалау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ата-аналармен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мамандармен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5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әрекеттесу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621882" y="2756040"/>
        <a:ext cx="2344224" cy="1948511"/>
      </dsp:txXfrm>
    </dsp:sp>
    <dsp:sp modelId="{95B9FBB2-A34C-47C9-9975-7507574F19B2}">
      <dsp:nvSpPr>
        <dsp:cNvPr id="0" name=""/>
        <dsp:cNvSpPr/>
      </dsp:nvSpPr>
      <dsp:spPr>
        <a:xfrm>
          <a:off x="5736332" y="2690443"/>
          <a:ext cx="2377759" cy="2111385"/>
        </a:xfrm>
        <a:prstGeom prst="roundRect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76200">
          <a:extrusionClr>
            <a:schemeClr val="accent3">
              <a:lumMod val="75000"/>
            </a:schemeClr>
          </a:extrusionClr>
          <a:contourClr>
            <a:schemeClr val="bg2">
              <a:lumMod val="50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рефлексиялық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коммуникативті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
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эмпатиялық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39401" y="2793512"/>
        <a:ext cx="2171621" cy="190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7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1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0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3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49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2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0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1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48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4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113C88-FD4C-4B8A-BF15-3120D31D9CCF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B8F1F7-7BD2-4CEF-B62D-9919A7143C2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1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996" y="1269904"/>
            <a:ext cx="9948953" cy="45814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қызметке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готовности педагога к деятельности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условиях инклюзивного образования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Дударева М.А.,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Music\p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9" y="0"/>
            <a:ext cx="2017099" cy="201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31" y="20048"/>
            <a:ext cx="1618971" cy="16189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03" y="58533"/>
            <a:ext cx="1640560" cy="164056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837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852694" cy="6669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Инклюзивті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білім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беру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жағдайында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200" b="1" dirty="0" err="1" smtClean="0">
                <a:solidFill>
                  <a:schemeClr val="tx1"/>
                </a:solidFill>
                <a:ea typeface="Times New Roman"/>
              </a:rPr>
              <a:t>жұмыс</a:t>
            </a:r>
            <a:r>
              <a:rPr lang="ru-RU" sz="2200" b="1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істеу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үшін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мұғалімдердің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дайындығын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қалыптастыру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ea typeface="Times New Roman"/>
              </a:rPr>
              <a:t>моделі</a:t>
            </a:r>
            <a:r>
              <a:rPr lang="ru-RU" sz="2200" b="1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1900" b="1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1900" b="1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b="1" u="sng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Мотивациялық-аксиологиялық</a:t>
            </a:r>
            <a:r>
              <a:rPr lang="ru-RU" sz="2000" b="1" u="sng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компонент</a:t>
            </a:r>
            <a:r>
              <a:rPr lang="ru-RU" sz="2000" b="1" u="sng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u="sng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1800" b="1" u="sng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Ма</a:t>
            </a:r>
            <a:r>
              <a:rPr lang="kk-KZ" sz="18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қсаты</a:t>
            </a:r>
            <a:r>
              <a:rPr lang="ru-RU" sz="18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инклюзивті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жағдайында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істеу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педагогтердің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даярлығын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қалыптастыру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b="1" u="sng" dirty="0" err="1" smtClean="0">
                <a:solidFill>
                  <a:schemeClr val="tx1"/>
                </a:solidFill>
                <a:ea typeface="Times New Roman"/>
              </a:rPr>
              <a:t>Когнитивті</a:t>
            </a:r>
            <a:r>
              <a:rPr lang="ru-RU" sz="2000" b="1" u="sng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компонент:</a:t>
            </a:r>
            <a:br>
              <a:rPr lang="ru-RU" sz="20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ақпараттық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жүйелеу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функциясы</a:t>
            </a: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b="1" u="sng" dirty="0" err="1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Қызметтік</a:t>
            </a:r>
            <a:r>
              <a:rPr lang="ru-RU" sz="2000" b="1" u="sng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u="sng" dirty="0" err="1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компонентң</a:t>
            </a:r>
            <a:r>
              <a:rPr lang="ru-RU" sz="2000" b="1" u="sng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модульдік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технологияны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алгоритмдерді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әдістемелік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кейстерді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пайдалана</a:t>
            </a:r>
            <a: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практикалық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>қызмет</a:t>
            </a:r>
            <a: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/>
              </a:rPr>
            </a:br>
            <a:r>
              <a:rPr lang="ru-RU" sz="2000" b="1" u="sng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Рефлексивті-аналитикалық</a:t>
            </a:r>
            <a:r>
              <a:rPr lang="ru-RU" sz="20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компонент</a:t>
            </a:r>
            <a:br>
              <a:rPr lang="ru-RU" sz="20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Нәтижесі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инклюзивті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жағдайында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жұмысқа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дайындығы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a typeface="Times New Roman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9111" y="215497"/>
            <a:ext cx="90364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74507" y="2283037"/>
            <a:ext cx="777686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4012" y="3656578"/>
            <a:ext cx="86409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86244" y="4931666"/>
            <a:ext cx="903649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5893363" y="1933343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673" y="3301946"/>
            <a:ext cx="387726" cy="28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трелка вправо 8"/>
          <p:cNvSpPr/>
          <p:nvPr/>
        </p:nvSpPr>
        <p:spPr>
          <a:xfrm rot="5400000">
            <a:off x="5960170" y="4599018"/>
            <a:ext cx="205538" cy="32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996" y="707366"/>
            <a:ext cx="93855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Music\p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9" y="0"/>
            <a:ext cx="2017099" cy="201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46" y="188884"/>
            <a:ext cx="1527773" cy="1527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050" y="188884"/>
            <a:ext cx="1618971" cy="16189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73058" y="5349971"/>
            <a:ext cx="54573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224" y="566197"/>
            <a:ext cx="10058400" cy="9401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 </a:t>
            </a: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ДАЯРЛЫҒЫ»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«ГОТОВНОСТЬ / ПОДГОТОВЛЕННОСТЬ» ПЕДАГОГА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127" y="1767016"/>
            <a:ext cx="11116938" cy="448550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ГОТО́ВНОСТЬ -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сделать что-н. Изъявил г. помочь.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Состояние, при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сделано, всё готово для чего-н. Боевая г.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полная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боевая готовность, а также вообще готовность к выполнению какого-н. действия, задания; спец.).</a:t>
            </a:r>
          </a:p>
          <a:p>
            <a:pPr algn="ct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(Толковый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Ожегова)</a:t>
            </a:r>
          </a:p>
          <a:p>
            <a:pPr algn="ctr"/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ПОДГОТО́ВЛЕННОСТЬ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наличие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какому-нибудь делу, работе. </a:t>
            </a:r>
          </a:p>
          <a:p>
            <a:pPr algn="ct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(Толковый словарь Ушакова) </a:t>
            </a:r>
          </a:p>
        </p:txBody>
      </p:sp>
    </p:spTree>
    <p:extLst>
      <p:ext uri="{BB962C8B-B14F-4D97-AF65-F5344CB8AC3E}">
        <p14:creationId xmlns:p14="http://schemas.microsoft.com/office/powerpoint/2010/main" val="10977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16692" y="519113"/>
            <a:ext cx="11009870" cy="5868987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ғылымындағы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айындық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даярлық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тәрбиелеуге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ашылады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А.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Сластенин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мамандығының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95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1208124"/>
              </p:ext>
            </p:extLst>
          </p:nvPr>
        </p:nvGraphicFramePr>
        <p:xfrm>
          <a:off x="135924" y="218732"/>
          <a:ext cx="11809413" cy="5995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5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10281" y="667909"/>
            <a:ext cx="10058400" cy="53869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2024 -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жоба-зерттеу</a:t>
            </a:r>
            <a:r>
              <a:rPr lang="kk-K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«Білім </a:t>
            </a:r>
            <a: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бөлімдері әдіскерлерінің инклюзивті </a:t>
            </a:r>
            <a: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тәжірибелерді </a:t>
            </a:r>
            <a: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іске асыратын педагогты сүйемелдеуге </a:t>
            </a:r>
            <a: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дайындығы»</a:t>
            </a:r>
            <a:b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тәжірибелерді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педагогтарды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сүйемелдеуге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әдіскерлердің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даярлығын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нысандарды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8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31313095"/>
              </p:ext>
            </p:extLst>
          </p:nvPr>
        </p:nvGraphicFramePr>
        <p:xfrm>
          <a:off x="250258" y="288759"/>
          <a:ext cx="11122526" cy="557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5660" y="181481"/>
            <a:ext cx="11429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 БІЛІМ БЕРУ ЖАҒДАЙЫНДА ЖҰМЫС ІСТЕУ ҮШІН МҰҒАЛІМДЕРДІҢ ДАЙЫНДЫҒЫН ҚАЛЫПТАСТЫРУ КЕЗЕҢДЕРІ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139" y="0"/>
            <a:ext cx="11225768" cy="9454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 КОМПОНЕНТТЕРІ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045256"/>
              </p:ext>
            </p:extLst>
          </p:nvPr>
        </p:nvGraphicFramePr>
        <p:xfrm>
          <a:off x="1241658" y="1018049"/>
          <a:ext cx="924025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440" y="192505"/>
            <a:ext cx="11220887" cy="8759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ДАЙЫНДЫҚ КРИТЕРИЙЛЕРІ МЕН ДЕҢГЕЙЛЕРІ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734315"/>
              </p:ext>
            </p:extLst>
          </p:nvPr>
        </p:nvGraphicFramePr>
        <p:xfrm>
          <a:off x="750771" y="1155032"/>
          <a:ext cx="10549288" cy="498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7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76" y="286603"/>
            <a:ext cx="10653404" cy="92109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ДАЙЫНДЫҚТЫ ҚАЛЫПТАСТЫРУДЫҢ ДИДАКТИКАЛЫҚ ШАРТТАРЫ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76" y="1867438"/>
            <a:ext cx="10653404" cy="4001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Модульдік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</a:t>
            </a: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882</TotalTime>
  <Words>379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                  Инклюзивті білім беру жағдайында педагогтің қызметке дайындығын қалыптастыру  Формирование готовности педагога к деятельности  в условиях инклюзивного образования  Дударева М.А., Ақмола облысы білім басқармасының әдістемелік орталығының инклюзивті білім беруді ғылыми-әдістемелік сүйемелдеу бөлімінің басшысы  2023 ж.</vt:lpstr>
      <vt:lpstr>МҰҒАЛІМНІҢ «ДАЙЫНДЫҒЫ / ДАЯРЛЫҒЫ» «ГОТОВНОСТЬ / ПОДГОТОВЛЕННОСТЬ» ПЕДАГОГА </vt:lpstr>
      <vt:lpstr>Презентация PowerPoint</vt:lpstr>
      <vt:lpstr>Презентация PowerPoint</vt:lpstr>
      <vt:lpstr>     2023 – 2024 - жоба-зерттеу  «Білім бөлімдері әдіскерлерінің инклюзивті тәжірибелерді іске асыратын педагогты сүйемелдеуге дайындығы»     Мақсаты – инклюзивті тәжірибелерді іске асыратын педагогтарды сүйемелдеуге әдіскерлердің даярлығын қалыптастыруға бағытталған мазмұнды, нысандарды мен әдістерді әзірлеу     </vt:lpstr>
      <vt:lpstr>Презентация PowerPoint</vt:lpstr>
      <vt:lpstr>ДАЙЫНДЫҚ КОМПОНЕНТТЕРІ</vt:lpstr>
      <vt:lpstr> ДАЙЫНДЫҚ КРИТЕРИЙЛЕРІ МЕН ДЕҢГЕЙЛЕРІ</vt:lpstr>
      <vt:lpstr>ДАЙЫНДЫҚТЫ ҚАЛЫПТАСТЫРУДЫҢ ДИДАКТИКАЛЫҚ ШАРТТАРЫ</vt:lpstr>
      <vt:lpstr> Инклюзивті білім беру жағдайында  жұмыс істеу үшін мұғалімдердің дайындығын қалыптастыру моделі  Мотивациялық-аксиологиялық компонент Мақсаты:  инклюзивті білім беру жағдайында жұмыс істеу үшін педагогтердің даярлығын қалыптастыру     Когнитивті компонент: ақпараттық және жүйелеу функциясы     Қызметтік компонентң  модульдік технологияны, алгоритмдерді, әдістемелік кейстерді  пайдалана отырып, практикалық қызмет    Рефлексивті-аналитикалық компонент Нәтижесі:  инклюзивті білім беру жағдайында мұғалімнің жұмысқа дайындығы мен қабілеті  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1</cp:lastModifiedBy>
  <cp:revision>56</cp:revision>
  <dcterms:created xsi:type="dcterms:W3CDTF">2023-07-28T04:36:47Z</dcterms:created>
  <dcterms:modified xsi:type="dcterms:W3CDTF">2023-08-23T04:12:12Z</dcterms:modified>
</cp:coreProperties>
</file>